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Caveat"/>
      <p:regular r:id="rId20"/>
      <p:bold r:id="rId21"/>
    </p:embeddedFont>
    <p:embeddedFont>
      <p:font typeface="Amatic SC"/>
      <p:regular r:id="rId22"/>
      <p:bold r:id="rId23"/>
    </p:embeddedFont>
    <p:embeddedFont>
      <p:font typeface="Quattrocento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iHdWCv74VD/hDZMLvVX52Ht4a5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veat-regular.fntdata"/><Relationship Id="rId22" Type="http://schemas.openxmlformats.org/officeDocument/2006/relationships/font" Target="fonts/AmaticSC-regular.fntdata"/><Relationship Id="rId21" Type="http://schemas.openxmlformats.org/officeDocument/2006/relationships/font" Target="fonts/Caveat-bold.fntdata"/><Relationship Id="rId24" Type="http://schemas.openxmlformats.org/officeDocument/2006/relationships/font" Target="fonts/QuattrocentoSans-regular.fntdata"/><Relationship Id="rId23" Type="http://schemas.openxmlformats.org/officeDocument/2006/relationships/font" Target="fonts/AmaticS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customschemas.google.com/relationships/presentationmetadata" Target="metadata"/><Relationship Id="rId27" Type="http://schemas.openxmlformats.org/officeDocument/2006/relationships/font" Target="fonts/Quattrocento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2c3f00ceb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92c3f00ceb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2c3f00ceb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92c3f00ceb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92c3f00ceb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92c3f00ceb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92c3f00ceb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92c3f00ceb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92c3f00ce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92c3f00ce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92c3f00ce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4265611" y="1752600"/>
            <a:ext cx="685800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5400"/>
              <a:buFont typeface="Quattrocento Sans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4265610" y="3733800"/>
            <a:ext cx="685800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" type="body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1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" type="body"/>
          </p:nvPr>
        </p:nvSpPr>
        <p:spPr>
          <a:xfrm>
            <a:off x="1069848" y="1681163"/>
            <a:ext cx="49560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" name="Google Shape;27;p22"/>
          <p:cNvSpPr txBox="1"/>
          <p:nvPr>
            <p:ph idx="2" type="body"/>
          </p:nvPr>
        </p:nvSpPr>
        <p:spPr>
          <a:xfrm>
            <a:off x="1069848" y="2505075"/>
            <a:ext cx="4956048" cy="3476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3" type="body"/>
          </p:nvPr>
        </p:nvSpPr>
        <p:spPr>
          <a:xfrm>
            <a:off x="6172200" y="1681163"/>
            <a:ext cx="49560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22"/>
          <p:cNvSpPr txBox="1"/>
          <p:nvPr>
            <p:ph idx="4" type="body"/>
          </p:nvPr>
        </p:nvSpPr>
        <p:spPr>
          <a:xfrm>
            <a:off x="6172200" y="2505075"/>
            <a:ext cx="4956048" cy="3476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2800"/>
              <a:buFont typeface="Quattrocento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4265613" y="1828800"/>
            <a:ext cx="685800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4400"/>
              <a:buFont typeface="Quattrocento Sans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4265610" y="3733800"/>
            <a:ext cx="685800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A9789"/>
              </a:buClr>
              <a:buSzPts val="2000"/>
              <a:buNone/>
              <a:defRPr sz="2000">
                <a:solidFill>
                  <a:srgbClr val="BA9789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A9789"/>
              </a:buClr>
              <a:buSzPts val="1800"/>
              <a:buNone/>
              <a:defRPr sz="1800">
                <a:solidFill>
                  <a:srgbClr val="BA9789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BA9789"/>
              </a:buClr>
              <a:buSzPts val="1600"/>
              <a:buNone/>
              <a:defRPr sz="1600">
                <a:solidFill>
                  <a:srgbClr val="BA9789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1065212" y="1825625"/>
            <a:ext cx="4954588" cy="4187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6172200" y="1825625"/>
            <a:ext cx="4951414" cy="4187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25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26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27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ictures with Captions">
  <p:cSld name="Two Pictures with Captio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/>
          <p:nvPr>
            <p:ph type="title"/>
          </p:nvPr>
        </p:nvSpPr>
        <p:spPr>
          <a:xfrm>
            <a:off x="1065212" y="304799"/>
            <a:ext cx="10058402" cy="12161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3600"/>
              <a:buFont typeface="Quattrocento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8" name="Google Shape;58;p2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</p:grpSpPr>
        <p:sp>
          <p:nvSpPr>
            <p:cNvPr id="59" name="Google Shape;59;p28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0" name="Google Shape;60;p28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1" name="Google Shape;61;p28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2" name="Google Shape;62;p28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" name="Google Shape;63;p28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4" name="Google Shape;64;p28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5" name="Google Shape;65;p28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6" name="Google Shape;66;p28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28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" name="Google Shape;68;p28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" name="Google Shape;69;p28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" name="Google Shape;70;p28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71" name="Google Shape;71;p28"/>
          <p:cNvSpPr/>
          <p:nvPr>
            <p:ph idx="2" type="pic"/>
          </p:nvPr>
        </p:nvSpPr>
        <p:spPr>
          <a:xfrm>
            <a:off x="1265028" y="1900210"/>
            <a:ext cx="3935536" cy="2571736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2" name="Google Shape;72;p28"/>
          <p:cNvSpPr txBox="1"/>
          <p:nvPr>
            <p:ph idx="1" type="body"/>
          </p:nvPr>
        </p:nvSpPr>
        <p:spPr>
          <a:xfrm>
            <a:off x="1052423" y="4935990"/>
            <a:ext cx="4368980" cy="1007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grpSp>
        <p:nvGrpSpPr>
          <p:cNvPr id="73" name="Google Shape;73;p28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</p:grpSpPr>
        <p:sp>
          <p:nvSpPr>
            <p:cNvPr id="74" name="Google Shape;74;p28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" name="Google Shape;75;p28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" name="Google Shape;76;p28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" name="Google Shape;77;p28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8" name="Google Shape;78;p28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9" name="Google Shape;79;p28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" name="Google Shape;80;p28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1" name="Google Shape;81;p28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" name="Google Shape;82;p28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" name="Google Shape;83;p28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4" name="Google Shape;84;p28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5" name="Google Shape;85;p28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86" name="Google Shape;86;p28"/>
          <p:cNvSpPr/>
          <p:nvPr>
            <p:ph idx="3" type="pic"/>
          </p:nvPr>
        </p:nvSpPr>
        <p:spPr>
          <a:xfrm>
            <a:off x="6975717" y="1900210"/>
            <a:ext cx="3935536" cy="2571736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7" name="Google Shape;87;p28"/>
          <p:cNvSpPr txBox="1"/>
          <p:nvPr>
            <p:ph idx="4" type="body"/>
          </p:nvPr>
        </p:nvSpPr>
        <p:spPr>
          <a:xfrm>
            <a:off x="6742908" y="4935990"/>
            <a:ext cx="4368980" cy="1007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8" name="Google Shape;88;p28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28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ictures with Captions">
  <p:cSld name="Three Pictures with Captio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9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3" name="Google Shape;93;p29"/>
          <p:cNvGrpSpPr/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</p:grpSpPr>
        <p:sp>
          <p:nvSpPr>
            <p:cNvPr id="94" name="Google Shape;94;p29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5" name="Google Shape;95;p29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6" name="Google Shape;96;p29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7" name="Google Shape;97;p29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8" name="Google Shape;98;p29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9" name="Google Shape;99;p29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0" name="Google Shape;100;p29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1" name="Google Shape;101;p29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2" name="Google Shape;102;p29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3" name="Google Shape;103;p29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4" name="Google Shape;104;p29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5" name="Google Shape;105;p29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06" name="Google Shape;106;p29"/>
          <p:cNvSpPr/>
          <p:nvPr>
            <p:ph idx="2" type="pic"/>
          </p:nvPr>
        </p:nvSpPr>
        <p:spPr>
          <a:xfrm>
            <a:off x="1249168" y="1824285"/>
            <a:ext cx="2715289" cy="277630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7" name="Google Shape;107;p29"/>
          <p:cNvSpPr txBox="1"/>
          <p:nvPr>
            <p:ph idx="1" type="body"/>
          </p:nvPr>
        </p:nvSpPr>
        <p:spPr>
          <a:xfrm>
            <a:off x="1235212" y="4947405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grpSp>
        <p:nvGrpSpPr>
          <p:cNvPr id="108" name="Google Shape;108;p29"/>
          <p:cNvGrpSpPr/>
          <p:nvPr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</p:grpSpPr>
        <p:sp>
          <p:nvSpPr>
            <p:cNvPr id="109" name="Google Shape;109;p29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0" name="Google Shape;110;p29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1" name="Google Shape;111;p29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29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29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29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29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29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29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29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9" name="Google Shape;119;p29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0" name="Google Shape;120;p29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21" name="Google Shape;121;p29"/>
          <p:cNvSpPr/>
          <p:nvPr>
            <p:ph idx="3" type="pic"/>
          </p:nvPr>
        </p:nvSpPr>
        <p:spPr>
          <a:xfrm>
            <a:off x="4720924" y="1824285"/>
            <a:ext cx="2715768" cy="277630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2" name="Google Shape;122;p29"/>
          <p:cNvSpPr txBox="1"/>
          <p:nvPr>
            <p:ph idx="4" type="body"/>
          </p:nvPr>
        </p:nvSpPr>
        <p:spPr>
          <a:xfrm>
            <a:off x="4707208" y="4947405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grpSp>
        <p:nvGrpSpPr>
          <p:cNvPr id="123" name="Google Shape;123;p29"/>
          <p:cNvGrpSpPr/>
          <p:nvPr/>
        </p:nvGrpSpPr>
        <p:grpSpPr>
          <a:xfrm rot="5400000">
            <a:off x="8019010" y="1678105"/>
            <a:ext cx="3123347" cy="3089730"/>
            <a:chOff x="895350" y="3313113"/>
            <a:chExt cx="3613151" cy="2790825"/>
          </a:xfrm>
        </p:grpSpPr>
        <p:sp>
          <p:nvSpPr>
            <p:cNvPr id="124" name="Google Shape;124;p29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" name="Google Shape;125;p29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" name="Google Shape;126;p29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" name="Google Shape;127;p29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" name="Google Shape;128;p29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" name="Google Shape;129;p29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0" name="Google Shape;130;p29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" name="Google Shape;131;p29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" name="Google Shape;132;p29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" name="Google Shape;133;p29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" name="Google Shape;134;p29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5" name="Google Shape;135;p29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36" name="Google Shape;136;p29"/>
          <p:cNvSpPr/>
          <p:nvPr>
            <p:ph idx="5" type="pic"/>
          </p:nvPr>
        </p:nvSpPr>
        <p:spPr>
          <a:xfrm>
            <a:off x="8222798" y="1824285"/>
            <a:ext cx="2715768" cy="277630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7" name="Google Shape;137;p29"/>
          <p:cNvSpPr txBox="1"/>
          <p:nvPr>
            <p:ph idx="6" type="body"/>
          </p:nvPr>
        </p:nvSpPr>
        <p:spPr>
          <a:xfrm>
            <a:off x="8209082" y="4947405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8" name="Google Shape;138;p29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p29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ictures with Caption">
  <p:cSld name="Three Pictures with Caption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>
            <p:ph type="title"/>
          </p:nvPr>
        </p:nvSpPr>
        <p:spPr>
          <a:xfrm>
            <a:off x="9066214" y="421594"/>
            <a:ext cx="2286000" cy="18855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2400"/>
              <a:buFont typeface="Quattrocento Sans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3" name="Google Shape;143;p30"/>
          <p:cNvGrpSpPr/>
          <p:nvPr/>
        </p:nvGrpSpPr>
        <p:grpSpPr>
          <a:xfrm flipH="1" rot="5400000">
            <a:off x="274315" y="1102304"/>
            <a:ext cx="5053664" cy="4411852"/>
            <a:chOff x="895350" y="3313113"/>
            <a:chExt cx="3613151" cy="2790825"/>
          </a:xfrm>
        </p:grpSpPr>
        <p:sp>
          <p:nvSpPr>
            <p:cNvPr id="144" name="Google Shape;144;p30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30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30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30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30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30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" name="Google Shape;150;p30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" name="Google Shape;151;p30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" name="Google Shape;152;p30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" name="Google Shape;153;p30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" name="Google Shape;154;p30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" name="Google Shape;155;p30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56" name="Google Shape;156;p30"/>
          <p:cNvSpPr/>
          <p:nvPr>
            <p:ph idx="2" type="pic"/>
          </p:nvPr>
        </p:nvSpPr>
        <p:spPr>
          <a:xfrm>
            <a:off x="840795" y="1020193"/>
            <a:ext cx="3886200" cy="45720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57" name="Google Shape;157;p30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</p:grpSpPr>
        <p:sp>
          <p:nvSpPr>
            <p:cNvPr id="158" name="Google Shape;158;p30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" name="Google Shape;159;p30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" name="Google Shape;160;p30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" name="Google Shape;164;p30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30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" name="Google Shape;166;p30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7" name="Google Shape;167;p30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8" name="Google Shape;168;p30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9" name="Google Shape;169;p30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70" name="Google Shape;170;p30"/>
          <p:cNvSpPr/>
          <p:nvPr>
            <p:ph idx="3" type="pic"/>
          </p:nvPr>
        </p:nvSpPr>
        <p:spPr>
          <a:xfrm>
            <a:off x="5546780" y="529603"/>
            <a:ext cx="2993366" cy="230533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71" name="Google Shape;171;p30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</p:grpSpPr>
        <p:sp>
          <p:nvSpPr>
            <p:cNvPr id="172" name="Google Shape;172;p30"/>
            <p:cNvSpPr/>
            <p:nvPr/>
          </p:nvSpPr>
          <p:spPr>
            <a:xfrm>
              <a:off x="963613" y="3725863"/>
              <a:ext cx="11113" cy="1952625"/>
            </a:xfrm>
            <a:custGeom>
              <a:rect b="b" l="l" r="r" t="t"/>
              <a:pathLst>
                <a:path extrusionOk="0" h="868" w="5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3" name="Google Shape;173;p30"/>
            <p:cNvSpPr/>
            <p:nvPr/>
          </p:nvSpPr>
          <p:spPr>
            <a:xfrm>
              <a:off x="1350963" y="6038850"/>
              <a:ext cx="2736850" cy="11113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4" name="Google Shape;174;p30"/>
            <p:cNvSpPr/>
            <p:nvPr/>
          </p:nvSpPr>
          <p:spPr>
            <a:xfrm>
              <a:off x="1330325" y="3378200"/>
              <a:ext cx="2743200" cy="11113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5" name="Google Shape;175;p30"/>
            <p:cNvSpPr/>
            <p:nvPr/>
          </p:nvSpPr>
          <p:spPr>
            <a:xfrm>
              <a:off x="4443413" y="3759200"/>
              <a:ext cx="9525" cy="1919288"/>
            </a:xfrm>
            <a:custGeom>
              <a:rect b="b" l="l" r="r" t="t"/>
              <a:pathLst>
                <a:path extrusionOk="0" h="853" w="4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6" name="Google Shape;176;p30"/>
            <p:cNvSpPr/>
            <p:nvPr/>
          </p:nvSpPr>
          <p:spPr>
            <a:xfrm>
              <a:off x="903288" y="5772150"/>
              <a:ext cx="341313" cy="331788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7" name="Google Shape;177;p30"/>
            <p:cNvSpPr/>
            <p:nvPr/>
          </p:nvSpPr>
          <p:spPr>
            <a:xfrm>
              <a:off x="906463" y="5768975"/>
              <a:ext cx="341313" cy="323850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8" name="Google Shape;178;p30"/>
            <p:cNvSpPr/>
            <p:nvPr/>
          </p:nvSpPr>
          <p:spPr>
            <a:xfrm>
              <a:off x="895350" y="3316288"/>
              <a:ext cx="363538" cy="328613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9" name="Google Shape;179;p30"/>
            <p:cNvSpPr/>
            <p:nvPr/>
          </p:nvSpPr>
          <p:spPr>
            <a:xfrm>
              <a:off x="903288" y="3313113"/>
              <a:ext cx="336550" cy="338138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0" name="Google Shape;180;p30"/>
            <p:cNvSpPr/>
            <p:nvPr/>
          </p:nvSpPr>
          <p:spPr>
            <a:xfrm>
              <a:off x="4162425" y="3344863"/>
              <a:ext cx="334963" cy="328613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1" name="Google Shape;181;p30"/>
            <p:cNvSpPr/>
            <p:nvPr/>
          </p:nvSpPr>
          <p:spPr>
            <a:xfrm>
              <a:off x="4162425" y="3359150"/>
              <a:ext cx="334963" cy="309563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2" name="Google Shape;182;p30"/>
            <p:cNvSpPr/>
            <p:nvPr/>
          </p:nvSpPr>
          <p:spPr>
            <a:xfrm>
              <a:off x="4205288" y="5753100"/>
              <a:ext cx="303213" cy="344488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3" name="Google Shape;183;p30"/>
            <p:cNvSpPr/>
            <p:nvPr/>
          </p:nvSpPr>
          <p:spPr>
            <a:xfrm>
              <a:off x="4202113" y="5762625"/>
              <a:ext cx="306388" cy="311150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184" name="Google Shape;184;p30"/>
          <p:cNvSpPr/>
          <p:nvPr>
            <p:ph idx="4" type="pic"/>
          </p:nvPr>
        </p:nvSpPr>
        <p:spPr>
          <a:xfrm>
            <a:off x="5546780" y="3456066"/>
            <a:ext cx="2993366" cy="230533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9066214" y="2484992"/>
            <a:ext cx="2286000" cy="3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6" name="Google Shape;186;p30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30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0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>
            <p:ph type="title"/>
          </p:nvPr>
        </p:nvSpPr>
        <p:spPr>
          <a:xfrm>
            <a:off x="7511732" y="1330347"/>
            <a:ext cx="384048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3600"/>
              <a:buFont typeface="Quattrocento San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1"/>
          <p:cNvSpPr txBox="1"/>
          <p:nvPr>
            <p:ph idx="1" type="body"/>
          </p:nvPr>
        </p:nvSpPr>
        <p:spPr>
          <a:xfrm>
            <a:off x="836613" y="914400"/>
            <a:ext cx="6172201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2" name="Google Shape;192;p31"/>
          <p:cNvSpPr txBox="1"/>
          <p:nvPr>
            <p:ph idx="2" type="body"/>
          </p:nvPr>
        </p:nvSpPr>
        <p:spPr>
          <a:xfrm>
            <a:off x="7511732" y="3555523"/>
            <a:ext cx="3840480" cy="2388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3" name="Google Shape;193;p31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31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1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type="title"/>
          </p:nvPr>
        </p:nvSpPr>
        <p:spPr>
          <a:xfrm>
            <a:off x="7492891" y="1330347"/>
            <a:ext cx="384048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3600"/>
              <a:buFont typeface="Quattrocento San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8" name="Google Shape;198;p32"/>
          <p:cNvGrpSpPr/>
          <p:nvPr/>
        </p:nvGrpSpPr>
        <p:grpSpPr>
          <a:xfrm>
            <a:off x="595546" y="781397"/>
            <a:ext cx="6433398" cy="5053665"/>
            <a:chOff x="5162444" y="781397"/>
            <a:chExt cx="6433398" cy="5053665"/>
          </a:xfrm>
        </p:grpSpPr>
        <p:sp>
          <p:nvSpPr>
            <p:cNvPr id="199" name="Google Shape;199;p32"/>
            <p:cNvSpPr/>
            <p:nvPr/>
          </p:nvSpPr>
          <p:spPr>
            <a:xfrm flipH="1" rot="5400000">
              <a:off x="3342557" y="3275021"/>
              <a:ext cx="3827994" cy="17568"/>
            </a:xfrm>
            <a:custGeom>
              <a:rect b="b" l="l" r="r" t="t"/>
              <a:pathLst>
                <a:path extrusionOk="0" h="5" w="1216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0" name="Google Shape;200;p32"/>
            <p:cNvSpPr/>
            <p:nvPr/>
          </p:nvSpPr>
          <p:spPr>
            <a:xfrm flipH="1" rot="5400000">
              <a:off x="9565728" y="3299447"/>
              <a:ext cx="3836876" cy="17568"/>
            </a:xfrm>
            <a:custGeom>
              <a:rect b="b" l="l" r="r" t="t"/>
              <a:pathLst>
                <a:path extrusionOk="0" h="5" w="1219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01" name="Google Shape;201;p32"/>
            <p:cNvGrpSpPr/>
            <p:nvPr/>
          </p:nvGrpSpPr>
          <p:grpSpPr>
            <a:xfrm>
              <a:off x="5814206" y="859113"/>
              <a:ext cx="5129147" cy="4880471"/>
              <a:chOff x="7856559" y="859113"/>
              <a:chExt cx="3086792" cy="4880471"/>
            </a:xfrm>
          </p:grpSpPr>
          <p:sp>
            <p:nvSpPr>
              <p:cNvPr id="202" name="Google Shape;202;p32"/>
              <p:cNvSpPr/>
              <p:nvPr/>
            </p:nvSpPr>
            <p:spPr>
              <a:xfrm flipH="1" rot="5400000">
                <a:off x="9392183" y="4188416"/>
                <a:ext cx="15544" cy="3086791"/>
              </a:xfrm>
              <a:custGeom>
                <a:rect b="b" l="l" r="r" t="t"/>
                <a:pathLst>
                  <a:path extrusionOk="0" h="868" w="5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D290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03" name="Google Shape;203;p32"/>
              <p:cNvSpPr/>
              <p:nvPr/>
            </p:nvSpPr>
            <p:spPr>
              <a:xfrm flipH="1" rot="5400000">
                <a:off x="9366943" y="-651271"/>
                <a:ext cx="13322" cy="3034090"/>
              </a:xfrm>
              <a:custGeom>
                <a:rect b="b" l="l" r="r" t="t"/>
                <a:pathLst>
                  <a:path extrusionOk="0" h="853" w="4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rgbClr val="4D290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04" name="Google Shape;204;p32"/>
            <p:cNvSpPr/>
            <p:nvPr/>
          </p:nvSpPr>
          <p:spPr>
            <a:xfrm flipH="1" rot="5400000">
              <a:off x="5186001" y="5323012"/>
              <a:ext cx="477390" cy="524504"/>
            </a:xfrm>
            <a:custGeom>
              <a:rect b="b" l="l" r="r" t="t"/>
              <a:pathLst>
                <a:path extrusionOk="0" h="148" w="152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5" name="Google Shape;205;p32"/>
            <p:cNvSpPr/>
            <p:nvPr/>
          </p:nvSpPr>
          <p:spPr>
            <a:xfrm flipH="1" rot="5400000">
              <a:off x="5197295" y="5324846"/>
              <a:ext cx="477390" cy="511956"/>
            </a:xfrm>
            <a:custGeom>
              <a:rect b="b" l="l" r="r" t="t"/>
              <a:pathLst>
                <a:path extrusionOk="0" h="144" w="151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6" name="Google Shape;206;p32"/>
            <p:cNvSpPr/>
            <p:nvPr/>
          </p:nvSpPr>
          <p:spPr>
            <a:xfrm flipH="1" rot="5400000">
              <a:off x="11076843" y="5321082"/>
              <a:ext cx="508476" cy="519485"/>
            </a:xfrm>
            <a:custGeom>
              <a:rect b="b" l="l" r="r" t="t"/>
              <a:pathLst>
                <a:path extrusionOk="0" h="146" w="161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32"/>
            <p:cNvSpPr/>
            <p:nvPr/>
          </p:nvSpPr>
          <p:spPr>
            <a:xfrm flipH="1" rot="5400000">
              <a:off x="11093207" y="5321324"/>
              <a:ext cx="470728" cy="534543"/>
            </a:xfrm>
            <a:custGeom>
              <a:rect b="b" l="l" r="r" t="t"/>
              <a:pathLst>
                <a:path extrusionOk="0" h="150" w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32"/>
            <p:cNvSpPr/>
            <p:nvPr/>
          </p:nvSpPr>
          <p:spPr>
            <a:xfrm flipH="1" rot="5400000">
              <a:off x="11051654" y="771453"/>
              <a:ext cx="468508" cy="519485"/>
            </a:xfrm>
            <a:custGeom>
              <a:rect b="b" l="l" r="r" t="t"/>
              <a:pathLst>
                <a:path extrusionOk="0" h="146" w="149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32"/>
            <p:cNvSpPr/>
            <p:nvPr/>
          </p:nvSpPr>
          <p:spPr>
            <a:xfrm flipH="1" rot="5400000">
              <a:off x="11044126" y="786511"/>
              <a:ext cx="468508" cy="489370"/>
            </a:xfrm>
            <a:custGeom>
              <a:rect b="b" l="l" r="r" t="t"/>
              <a:pathLst>
                <a:path extrusionOk="0" h="138" w="149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0" name="Google Shape;210;p32"/>
            <p:cNvSpPr/>
            <p:nvPr/>
          </p:nvSpPr>
          <p:spPr>
            <a:xfrm flipH="1" rot="5400000">
              <a:off x="5232723" y="721157"/>
              <a:ext cx="424100" cy="544581"/>
            </a:xfrm>
            <a:custGeom>
              <a:rect b="b" l="l" r="r" t="t"/>
              <a:pathLst>
                <a:path extrusionOk="0" h="153" w="135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1" name="Google Shape;211;p32"/>
            <p:cNvSpPr/>
            <p:nvPr/>
          </p:nvSpPr>
          <p:spPr>
            <a:xfrm flipH="1" rot="5400000">
              <a:off x="5241796" y="749729"/>
              <a:ext cx="428541" cy="491879"/>
            </a:xfrm>
            <a:custGeom>
              <a:rect b="b" l="l" r="r" t="t"/>
              <a:pathLst>
                <a:path extrusionOk="0" h="138" w="136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rgbClr val="4D290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descr="An empty placeholder to add an image. Click on the placeholder and select the image that you wish to add." id="212" name="Google Shape;212;p32"/>
          <p:cNvSpPr/>
          <p:nvPr>
            <p:ph idx="2" type="pic"/>
          </p:nvPr>
        </p:nvSpPr>
        <p:spPr>
          <a:xfrm>
            <a:off x="836613" y="1031195"/>
            <a:ext cx="5943600" cy="4572000"/>
          </a:xfrm>
          <a:prstGeom prst="rect">
            <a:avLst/>
          </a:prstGeom>
          <a:solidFill>
            <a:srgbClr val="CFE4F9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13" name="Google Shape;213;p32"/>
          <p:cNvSpPr txBox="1"/>
          <p:nvPr>
            <p:ph idx="1" type="body"/>
          </p:nvPr>
        </p:nvSpPr>
        <p:spPr>
          <a:xfrm>
            <a:off x="7492891" y="3555521"/>
            <a:ext cx="3840480" cy="21685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32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32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2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33"/>
          <p:cNvSpPr txBox="1"/>
          <p:nvPr>
            <p:ph idx="1" type="body"/>
          </p:nvPr>
        </p:nvSpPr>
        <p:spPr>
          <a:xfrm rot="5400000">
            <a:off x="3979864" y="-1162050"/>
            <a:ext cx="42291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0" name="Google Shape;220;p33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1" name="Google Shape;221;p33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3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/>
          <p:nvPr>
            <p:ph type="title"/>
          </p:nvPr>
        </p:nvSpPr>
        <p:spPr>
          <a:xfrm rot="5400000">
            <a:off x="7650584" y="2278485"/>
            <a:ext cx="5676900" cy="1729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34"/>
          <p:cNvSpPr txBox="1"/>
          <p:nvPr>
            <p:ph idx="1" type="body"/>
          </p:nvPr>
        </p:nvSpPr>
        <p:spPr>
          <a:xfrm rot="5400000">
            <a:off x="2316585" y="-1173586"/>
            <a:ext cx="5676900" cy="8633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6" name="Google Shape;226;p34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" name="Google Shape;227;p34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4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rgbClr val="4D290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2" type="sldNum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LozickBTS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jKo5L4QrjiN_jmZ6GGpOS2bU4Qr6ooJ8/view" TargetMode="External"/><Relationship Id="rId4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lozick_s@sgusd.net" TargetMode="External"/><Relationship Id="rId4" Type="http://schemas.openxmlformats.org/officeDocument/2006/relationships/hyperlink" Target="mailto:wampler_d@sgusd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2c3f00ceb_0_22"/>
          <p:cNvSpPr txBox="1"/>
          <p:nvPr>
            <p:ph type="ctrTitle"/>
          </p:nvPr>
        </p:nvSpPr>
        <p:spPr>
          <a:xfrm>
            <a:off x="5134601" y="1055675"/>
            <a:ext cx="4684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290A"/>
              </a:buClr>
              <a:buSzPts val="6300"/>
              <a:buFont typeface="Arial"/>
              <a:buNone/>
            </a:pPr>
            <a:r>
              <a:rPr b="1" lang="en-US" sz="10000">
                <a:latin typeface="Amatic SC"/>
                <a:ea typeface="Amatic SC"/>
                <a:cs typeface="Amatic SC"/>
                <a:sym typeface="Amatic SC"/>
              </a:rPr>
              <a:t>Welcome</a:t>
            </a:r>
            <a:endParaRPr b="1" sz="10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34" name="Google Shape;234;g92c3f00ceb_0_22"/>
          <p:cNvSpPr txBox="1"/>
          <p:nvPr/>
        </p:nvSpPr>
        <p:spPr>
          <a:xfrm>
            <a:off x="5172075" y="3271850"/>
            <a:ext cx="3186000" cy="10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u="sng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/>
              </a:rPr>
              <a:t>Sign In</a:t>
            </a:r>
            <a:endParaRPr sz="39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92c3f00ceb_0_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Mrs. Lozick</a:t>
            </a:r>
            <a:endParaRPr b="1" sz="10000">
              <a:solidFill>
                <a:srgbClr val="FFFF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41" name="Google Shape;241;g92c3f00ceb_0_7"/>
          <p:cNvSpPr txBox="1"/>
          <p:nvPr>
            <p:ph idx="1" type="body"/>
          </p:nvPr>
        </p:nvSpPr>
        <p:spPr>
          <a:xfrm>
            <a:off x="415600" y="2048750"/>
            <a:ext cx="61884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8th year teaching - 6th at JMS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BA - UC Berkeley: 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Environmental Economics and Policy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Legal Studies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MA - </a:t>
            </a:r>
            <a:r>
              <a:rPr lang="en-US"/>
              <a:t>Cal State</a:t>
            </a:r>
            <a:r>
              <a:rPr lang="en-US"/>
              <a:t> LA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Mathematics Education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Single Subject Teaching Credential - Cal State 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Runner/Cyclist/Foodie</a:t>
            </a:r>
            <a:endParaRPr/>
          </a:p>
        </p:txBody>
      </p:sp>
      <p:pic>
        <p:nvPicPr>
          <p:cNvPr id="242" name="Google Shape;242;g92c3f00ceb_0_7"/>
          <p:cNvPicPr preferRelativeResize="0"/>
          <p:nvPr/>
        </p:nvPicPr>
        <p:blipFill rotWithShape="1">
          <a:blip r:embed="rId3">
            <a:alphaModFix/>
          </a:blip>
          <a:srcRect b="0" l="6789" r="831" t="0"/>
          <a:stretch/>
        </p:blipFill>
        <p:spPr>
          <a:xfrm>
            <a:off x="7005809" y="2048758"/>
            <a:ext cx="4877701" cy="3530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2c3f00ceb_0_14"/>
          <p:cNvSpPr txBox="1"/>
          <p:nvPr>
            <p:ph type="title"/>
          </p:nvPr>
        </p:nvSpPr>
        <p:spPr>
          <a:xfrm>
            <a:off x="1065212" y="304800"/>
            <a:ext cx="10058400" cy="1219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Ms. Wampler</a:t>
            </a:r>
            <a:endParaRPr b="1" sz="10000">
              <a:solidFill>
                <a:srgbClr val="FFFF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49" name="Google Shape;249;g92c3f00ceb_0_14"/>
          <p:cNvSpPr txBox="1"/>
          <p:nvPr>
            <p:ph idx="1" type="body"/>
          </p:nvPr>
        </p:nvSpPr>
        <p:spPr>
          <a:xfrm>
            <a:off x="1065212" y="1825625"/>
            <a:ext cx="4954500" cy="418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80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3rd year teaching at JMS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BS-Psychology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CSUN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Education Specialist Teaching Credential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/>
              <a:t>Point Loma Nazarene University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Mom/Lego Builder/Cheese Lover</a:t>
            </a:r>
            <a:endParaRPr/>
          </a:p>
        </p:txBody>
      </p:sp>
      <p:pic>
        <p:nvPicPr>
          <p:cNvPr id="250" name="Google Shape;250;g92c3f00ceb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1125" y="1524000"/>
            <a:ext cx="3639950" cy="484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"/>
          <p:cNvSpPr txBox="1"/>
          <p:nvPr/>
        </p:nvSpPr>
        <p:spPr>
          <a:xfrm>
            <a:off x="415600" y="108333"/>
            <a:ext cx="11360800" cy="13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36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MATH 8</a:t>
            </a:r>
            <a:endParaRPr b="1" i="0" sz="90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56" name="Google Shape;256;p6"/>
          <p:cNvSpPr txBox="1"/>
          <p:nvPr/>
        </p:nvSpPr>
        <p:spPr>
          <a:xfrm>
            <a:off x="1015385" y="1138197"/>
            <a:ext cx="5941200" cy="4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400"/>
              <a:buFont typeface="Arial"/>
              <a:buNone/>
            </a:pPr>
            <a:r>
              <a:rPr b="1" i="0" lang="en-US" sz="5500" u="sng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Units </a:t>
            </a:r>
            <a:r>
              <a:rPr b="1" i="0" lang="en-US" sz="2000" u="none" cap="none" strike="noStrike">
                <a:solidFill>
                  <a:srgbClr val="733E0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800" u="none" cap="none" strike="noStrike">
              <a:solidFill>
                <a:srgbClr val="733E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THE NUMBER SYSTEM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EXPRESSIONS &amp; EQUATIONS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FUNCTIONS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GEOMETRY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STATISTICS &amp; PROBABILITY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7" name="Google Shape;2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8769" y="1518083"/>
            <a:ext cx="4092321" cy="509585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6"/>
          <p:cNvSpPr/>
          <p:nvPr/>
        </p:nvSpPr>
        <p:spPr>
          <a:xfrm>
            <a:off x="526892" y="2373687"/>
            <a:ext cx="316294" cy="3524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"/>
          <p:cNvSpPr txBox="1"/>
          <p:nvPr/>
        </p:nvSpPr>
        <p:spPr>
          <a:xfrm>
            <a:off x="415600" y="108333"/>
            <a:ext cx="11360800" cy="13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36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ALGEBRA 1</a:t>
            </a:r>
            <a:endParaRPr b="1" i="0" sz="90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64" name="Google Shape;264;p7"/>
          <p:cNvSpPr txBox="1"/>
          <p:nvPr/>
        </p:nvSpPr>
        <p:spPr>
          <a:xfrm>
            <a:off x="1006510" y="1190547"/>
            <a:ext cx="5941200" cy="4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400"/>
              <a:buFont typeface="Arial"/>
              <a:buNone/>
            </a:pPr>
            <a:r>
              <a:rPr b="1" i="0" lang="en-US" sz="5500" u="sng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Units </a:t>
            </a:r>
            <a:endParaRPr b="1" i="0" sz="2500" u="none" cap="none" strike="noStrike">
              <a:solidFill>
                <a:srgbClr val="733E0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PATTERNS/ALGEBRAIC THINKING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DATA ANALYSIS/PREDICTION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MEASUREMENT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GEOMETRIC CONCEPTS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NUMBER SENSE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526892" y="2373687"/>
            <a:ext cx="316294" cy="3524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66" name="Google Shape;2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1014" y="1606559"/>
            <a:ext cx="3762234" cy="488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"/>
          <p:cNvSpPr txBox="1"/>
          <p:nvPr/>
        </p:nvSpPr>
        <p:spPr>
          <a:xfrm>
            <a:off x="415600" y="108333"/>
            <a:ext cx="11360800" cy="13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36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GEOMETRY</a:t>
            </a:r>
            <a:endParaRPr b="0" i="0" sz="90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72" name="Google Shape;272;p8"/>
          <p:cNvSpPr txBox="1"/>
          <p:nvPr/>
        </p:nvSpPr>
        <p:spPr>
          <a:xfrm>
            <a:off x="970910" y="1187322"/>
            <a:ext cx="5941200" cy="4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400"/>
              <a:buFont typeface="Arial"/>
              <a:buNone/>
            </a:pPr>
            <a:r>
              <a:rPr b="1" i="0" lang="en-US" sz="5500" u="sng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Units </a:t>
            </a:r>
            <a:endParaRPr b="1" i="0" sz="1800" u="none" cap="none" strike="noStrike">
              <a:solidFill>
                <a:srgbClr val="733E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PROOFS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CONGRUENCY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SIMILARITY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TRIGONOMETRIC FUNCTIONS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EUCLIDEAN GEOMETRY</a:t>
            </a:r>
            <a:endParaRPr b="0" i="0" sz="25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3" name="Google Shape;273;p8"/>
          <p:cNvSpPr/>
          <p:nvPr/>
        </p:nvSpPr>
        <p:spPr>
          <a:xfrm>
            <a:off x="526892" y="2373687"/>
            <a:ext cx="316294" cy="3524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9834" y="1633491"/>
            <a:ext cx="3794167" cy="485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"/>
          <p:cNvSpPr txBox="1"/>
          <p:nvPr/>
        </p:nvSpPr>
        <p:spPr>
          <a:xfrm>
            <a:off x="-25400" y="0"/>
            <a:ext cx="121920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Classroom Expectations</a:t>
            </a:r>
            <a:endParaRPr b="1" i="0" sz="9000" u="none" cap="none" strike="noStrike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0" name="Google Shape;280;p9"/>
          <p:cNvSpPr txBox="1"/>
          <p:nvPr>
            <p:ph idx="4294967295" type="subTitle"/>
          </p:nvPr>
        </p:nvSpPr>
        <p:spPr>
          <a:xfrm>
            <a:off x="279400" y="1468903"/>
            <a:ext cx="12025200" cy="10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7472" lvl="0" marL="347472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Come to class prepared with your binder, planner, notebooks, writing utensils, supplies, questions and ideas to class each day.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7472" lvl="0" marL="347472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Arrive promptly. Your ideas are important, and we desire to hear them and help them grow. We can’t share your ideas if you are not present. 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6773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"/>
          <p:cNvSpPr txBox="1"/>
          <p:nvPr/>
        </p:nvSpPr>
        <p:spPr>
          <a:xfrm>
            <a:off x="-25400" y="0"/>
            <a:ext cx="121920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Classroom Expectations</a:t>
            </a:r>
            <a:endParaRPr b="1" i="0" sz="9000" u="none" cap="none" strike="noStrike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6" name="Google Shape;286;p10"/>
          <p:cNvSpPr txBox="1"/>
          <p:nvPr>
            <p:ph idx="4294967295" type="subTitle"/>
          </p:nvPr>
        </p:nvSpPr>
        <p:spPr>
          <a:xfrm>
            <a:off x="279400" y="1468903"/>
            <a:ext cx="12025200" cy="10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7472" lvl="0" marL="347472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Be kind or neutral to everyone. Be patient with yourself and others, your classmates, your teacher and your classroom. Contribute to the community in a positive and uplifting manner. 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7472" lvl="0" marL="347472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Assignments will be due at the beginning of class. If it is not turned in, it will be considered late. 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 txBox="1"/>
          <p:nvPr/>
        </p:nvSpPr>
        <p:spPr>
          <a:xfrm>
            <a:off x="27400" y="0"/>
            <a:ext cx="121920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Quiz Corrections</a:t>
            </a:r>
            <a:endParaRPr b="1" i="0" sz="9000" u="none" cap="none" strike="noStrike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2" name="Google Shape;292;p11"/>
          <p:cNvSpPr txBox="1"/>
          <p:nvPr>
            <p:ph idx="4294967295" type="subTitle"/>
          </p:nvPr>
        </p:nvSpPr>
        <p:spPr>
          <a:xfrm>
            <a:off x="93044" y="1501218"/>
            <a:ext cx="11208229" cy="10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39232" lvl="0" marL="63923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Score below 90%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639232" lvl="0" marL="63923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veat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Correction form MUST include re-worked out steps AND explanation of original mistake utilizing academic vocabulary</a:t>
            </a:r>
            <a:endParaRPr b="0" i="0" sz="40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93" name="Google Shape;29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7232" y="3487699"/>
            <a:ext cx="7637535" cy="2156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"/>
          <p:cNvSpPr txBox="1"/>
          <p:nvPr>
            <p:ph type="title"/>
          </p:nvPr>
        </p:nvSpPr>
        <p:spPr>
          <a:xfrm>
            <a:off x="831000" y="925150"/>
            <a:ext cx="10530000" cy="55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800"/>
              <a:buFont typeface="Arial"/>
              <a:buNone/>
            </a:pP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If you aren’t willing to work for it, don’t complain about not having it</a:t>
            </a:r>
            <a:endParaRPr b="1" sz="9000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"/>
          <p:cNvSpPr txBox="1"/>
          <p:nvPr>
            <p:ph type="title"/>
          </p:nvPr>
        </p:nvSpPr>
        <p:spPr>
          <a:xfrm>
            <a:off x="1036500" y="653850"/>
            <a:ext cx="10119000" cy="55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800"/>
              <a:buFont typeface="Arial"/>
              <a:buNone/>
            </a:pP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I haven’t failed, I’ve just found 10,000 ways that don’t work</a:t>
            </a:r>
            <a:endParaRPr b="1" sz="9000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92c3f00ceb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92c3f00ceb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1" name="Google Shape;311;g92c3f00ceb_0_0" title="Famous Failures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 txBox="1"/>
          <p:nvPr>
            <p:ph type="title"/>
          </p:nvPr>
        </p:nvSpPr>
        <p:spPr>
          <a:xfrm>
            <a:off x="1031700" y="485425"/>
            <a:ext cx="10128600" cy="55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800"/>
              <a:buFont typeface="Arial"/>
              <a:buNone/>
            </a:pPr>
            <a:r>
              <a:rPr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If you’ve </a:t>
            </a:r>
            <a:br>
              <a:rPr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</a:b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NEVER FAILED</a:t>
            </a:r>
            <a:r>
              <a:rPr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 you’ve </a:t>
            </a:r>
            <a:br>
              <a:rPr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</a:b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NEVER TRIED</a:t>
            </a:r>
            <a:r>
              <a:rPr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 anything new</a:t>
            </a:r>
            <a:endParaRPr sz="9000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 txBox="1"/>
          <p:nvPr/>
        </p:nvSpPr>
        <p:spPr>
          <a:xfrm>
            <a:off x="1691004" y="1715075"/>
            <a:ext cx="35601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Performance: 60%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Tests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Quizzes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Projects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Performance tasks 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1397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Effort: 20%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Homework</a:t>
            </a:r>
            <a:endParaRPr b="0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Classwork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54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veat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Notebook check </a:t>
            </a:r>
            <a:endParaRPr b="0" i="0" sz="2500" u="none" cap="none" strike="noStrike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Independent Work: 20%</a:t>
            </a:r>
            <a:endParaRPr b="1" i="0" sz="25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1152805" y="545523"/>
            <a:ext cx="9561848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Class Grading Scale</a:t>
            </a:r>
            <a:endParaRPr b="1" i="0" sz="90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23" name="Google Shape;3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8329" y="2638324"/>
            <a:ext cx="6582947" cy="277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 txBox="1"/>
          <p:nvPr>
            <p:ph type="title"/>
          </p:nvPr>
        </p:nvSpPr>
        <p:spPr>
          <a:xfrm>
            <a:off x="764407" y="400050"/>
            <a:ext cx="10663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3E0F"/>
              </a:buClr>
              <a:buSzPts val="2800"/>
              <a:buFont typeface="Arial"/>
              <a:buNone/>
            </a:pPr>
            <a:r>
              <a:rPr b="1" lang="en-US" sz="9000">
                <a:solidFill>
                  <a:srgbClr val="733E0F"/>
                </a:solidFill>
                <a:latin typeface="Amatic SC"/>
                <a:ea typeface="Amatic SC"/>
                <a:cs typeface="Amatic SC"/>
                <a:sym typeface="Amatic SC"/>
              </a:rPr>
              <a:t>If you have any questions</a:t>
            </a:r>
            <a:endParaRPr b="1" sz="9000">
              <a:solidFill>
                <a:srgbClr val="733E0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9" name="Google Shape;329;p18"/>
          <p:cNvSpPr txBox="1"/>
          <p:nvPr>
            <p:ph idx="1" type="body"/>
          </p:nvPr>
        </p:nvSpPr>
        <p:spPr>
          <a:xfrm>
            <a:off x="4075110" y="2352675"/>
            <a:ext cx="6858000" cy="91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Please email</a:t>
            </a:r>
            <a:endParaRPr sz="3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	</a:t>
            </a:r>
            <a:r>
              <a:rPr lang="en-US" sz="3900" u="sng">
                <a:solidFill>
                  <a:schemeClr val="hlink"/>
                </a:solidFill>
                <a:hlinkClick r:id="rId3"/>
              </a:rPr>
              <a:t>lozick_s@sgusd.net</a:t>
            </a:r>
            <a:endParaRPr sz="3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	</a:t>
            </a:r>
            <a:r>
              <a:rPr lang="en-US" sz="3900" u="sng">
                <a:solidFill>
                  <a:schemeClr val="hlink"/>
                </a:solidFill>
                <a:hlinkClick r:id="rId4"/>
              </a:rPr>
              <a:t>wampler_d@sgusd.net</a:t>
            </a:r>
            <a:endParaRPr sz="3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2020-08-13T15:44:27Z</dcterms:created>
  <dc:creator>Susie Lozick</dc:creator>
</cp:coreProperties>
</file>